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9CE92-7575-4AA9-8CB1-E6CD038C9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156DC-4F01-422A-B32A-13E356F174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AEEBF-5CA6-4563-B976-46228271C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2024-04-26T13:24:55Z</dcterms:modified>
</cp:coreProperties>
</file>