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18553-10D7-4B66-A581-F55B673319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AC6C4B-6C68-409F-AA5E-9B30706A43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Perceived vs. Actual Polarization.
 The heavy black lines show the actual positions of Democrats and Republicans; the thin lines show the overall perceptions of Democrats and Republicans. Democrats’ perceptions of other Democrats are represented by the blue Ds above the line; Democrats’ perceptions of Republicans are represented by the blue Rs above the line; Republicans’ perceptions of Democrats are represented by the red Ds below the line; and Republicans’ perceptions of fellow Republicans are represented by the red Rs below the line. For a full-color version of the figure, please visit the POQ website.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9DC6A-C72D-42B5-816C-0946C96DEA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oq/nfv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80, Issue S1, 2016, Pages 378–391,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Perceived vs. Actual Polarization.
 The heavy black lines show the actual positions of Democrats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892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Perceived vs. Actual Polarization.
 The heavy black lines show the actual positions of Democrats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2024-05-01T21:57:16Z</dcterms:modified>
</cp:coreProperties>
</file>