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C1A10-962A-4F00-AD26-D6A5CC8CA4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EDF4D-4636-4652-9FAD-C5FC1A19C0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61C93-843E-4714-AE1B-E7E12C69FF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2024-04-26T21:44:30Z</dcterms:modified>
</cp:coreProperties>
</file>