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12A3B1-292E-4DFB-BBDE-27274D602D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95B67-F189-4CD7-808C-7CF705B067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analysis of OPEN–CLOSED. The task-related increments of the MR signal in the regions that showed lip-reading effects. SPMs of the OPEN–CLOSED (O–C) comparison in the hearing subjects are shown in standard anatomical space (left column). The 3-D information was collapsed into 2-D sagittal, coronal and transverse images. (Right column) Focus of activation on a pseudocolor fMRI superimposed on a high-resolution anatomical MRI in the sagittal (upper right), transaxial (middle right) and coronal (lower right) planes.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7306D9-9687-4A7C-A01C-D6C7E659A2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1113–1122,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Group analysis of OPEN–CLOSED. The task-related increments of the MR signal in the regions that showed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Group analysis of OPEN–CLOSED. The task-related increments of the MR signal in the regions that showed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2024-04-26T20:54:23Z</dcterms:modified>
</cp:coreProperties>
</file>