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E4D5C0-3BCD-42DE-BE20-750143D69A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33C7E0-8156-4674-9E87-6AA97A247A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1B3B06-2CC1-42F3-B137-DCC0E58166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2024-04-26T12:03:49Z</dcterms:modified>
</cp:coreProperties>
</file>