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E2AD3-0071-4DCE-8100-FE09511F3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188C3-DB86-4451-8E11-60463EB524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main areas of information collected in 1993, 1999 and 2009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EF908-1A7F-433C-869D-9B88B85D6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1241–1247,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main areas of information collected in 1993, 1999 and 2009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Overview of the main areas of information collected in 1993, 1999 and 2009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2024-04-26T17:45:26Z</dcterms:modified>
</cp:coreProperties>
</file>