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29DA0E-AED1-49EF-B4F7-5DA988D7D3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3165D-87AD-4472-BE63-F8C9908B8A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Core log of the FBV. SiO2 contents of fresh basalt flows demonstrate that abrupt changes in chemistry, correlated with reversals in magnetic polarity [see Schnepp et al. (2001) for palaeomagnetic data], define three magmatic stages. Details on 40Ar/39Ar ages are given in an Electronic Appendix, available from the Journal of Petrology website at http://www.petrology.oupjournals.org, and by Bogaard (2000).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71272-270F-4E1B-9C7B-F117A050F6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44.3.5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44, Issue 3, March 2003, Pages 569–602,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https://doi.org/10.1093/petrology/44.3.569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Core log of the FBV. SiO</a:t>
            </a:r>
            <a:r>
              <a:rPr lang="en-US" altLang="en-US" b="0" baseline="-25000"/>
              <a:t>2</a:t>
            </a:r>
            <a:r>
              <a:rPr lang="en-US" altLang="en-US" b="0"/>
              <a:t> contents of fresh basalt flows demonstrate that abrupt changes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Core log of the FBV. SiO2 contents of fresh basalt flows demonstrate that abrupt changes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2024-05-08T20:52:02Z</dcterms:modified>
</cp:coreProperties>
</file>