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199E4F-A128-4C5B-A162-08C52E365C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5742BF-69F3-4AEF-81A4-1AA2040C1EE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Control experiment: spatial profile of neuronal activity in occipito-temporal cortex during [TSD-FIX]. (Upper) Percent change in adjusted rCBF compared with FIX (y-axis), plotted for 12 voxels across occipito-temporal cortex (y Talairach coordinate on x-axis). To simplify visualization (subjects were engaged in successive discrimination at six different trial rates), neuronal activity is plotted for the mean of slow trial rates (5 and 11 trials/min, stippled line), the mean of intermediate trial rates (17 and 23 trials/min, dashed line) and the mean of fast trial rates (29 and 35 trials/min, full line). Two additional voxels were included in the probing trajectory, i.e. voxels C ([48 –72 –6]) and D ([60 –2 –30]), constituting the most posterior and anterior parts of the occipito-temporal cortex, respectively, as directly yielded by comparing all six TSD tasks to their control. All other 10 voxels, including voxels A and B, were selected from the SPM{F}  map under the constraint of matching as closely as possible the trajectory outlined in Figure 7. (Lower) Probing locations superimposed on a sagittal section (x = 52 mm in Talairach space) through the mean MRI of all participating subjects. Voxels A–D are indicated.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0748D9-D8F8-418A-BF14-3FD39167FD9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1.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 2001, Pages 59–72,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https://doi.org/10.1093/cercor/11.1.59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8. </a:t>
            </a:r>
            <a:r>
              <a:rPr lang="en-US" altLang="en-US" b="0"/>
              <a:t>Control experiment: spatial profile of neuronal activity in occipito-temporal cortex during [TSD-FIX].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8. Control experiment: spatial profile of neuronal activity in occipito-temporal cortex during [TSD-FIX].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2024-09-20T03:46:07Z</dcterms:modified>
</cp:coreProperties>
</file>