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7DCBDB-83A9-47A5-BD89-4BCC2491C58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AA7D521-DCDE-4A8C-B1A5-F5F1FB7870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7. </a:t>
            </a:r>
            <a:r>
              <a:rPr lang="en-US" altLang="en-US">
                <a:latin typeface="Arial" pitchFamily="34" charset="0"/>
                <a:ea typeface="Arial" pitchFamily="34" charset="0"/>
              </a:rPr>
              <a:t>Gross synaptic currents in cortical layers within the ROI as determined by the current source density technique for the first 50 ms after the stimulus; shown are penetrations with largest currents in the given animal. Current sinks are the upward deflections of the signal and were filled black. Penetration of the microelectrode was histologically reconstructed and the current source densities were vertically aligned to match according to individual cortical layers. Layer IV is marked with a grey bar. Top: control cats, bottom: deaf cats.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02A4F48-1409-4D6D-8F9F-F9FDC91E8E4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5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552–562, </a:t>
            </a:r>
            <a:r>
              <a:rPr lang="en-US" altLang="en-US" sz="1000">
                <a:solidFill>
                  <a:srgbClr val="333333"/>
                </a:solidFill>
                <a:hlinkClick r:id="rId3"/>
              </a:rPr>
              <a:t>https://doi.org/10.1093/cercor/bhh156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7. </a:t>
            </a:r>
            <a:r>
              <a:rPr lang="en-US" altLang="en-US" b="0"/>
              <a:t>Gross synaptic currents in cortical layers within the ROI as determined by the current source density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7. Gross synaptic currents in cortical layers within the ROI as determined by the current source density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2024-04-26T02:56:39Z</dcterms:modified>
</cp:coreProperties>
</file>