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300523-0FF0-48A7-9C01-6876B157AD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09712-86F1-47C3-834B-38CB7D0A97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Stimulation of calcium ionophore ionomycin leads to the nuclear translocation of NFATc3 in cultured midbrain DA neurons. (A) RNA sequencing reveals the expression of Nfatc1, Nfatc2, Nfatc3 and Nfatc4 in SNpc DA neurons and the whole brain of 12-month-old control mice. Two independent SNpc and whole brain RNA samples were analysed. (B) Representative images show co-staining of endogenous NFATc3 (green) and TH (red) in primary mDA neurons with (+) or without (–) ionomycin stimulation. Scale bar: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97834B-CCFA-4A0E-8EC9-5B16312FA8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24, 15 December 2014, Pages 6567–6574, </a:t>
            </a:r>
            <a:r>
              <a:rPr lang="en-US" altLang="en-US" sz="1000">
                <a:solidFill>
                  <a:srgbClr val="333333"/>
                </a:solidFill>
                <a:hlinkClick r:id="rId3"/>
              </a:rPr>
              <a:t>https://doi.org/10.1093/hmg/ddu377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Stimulation of calcium ionophore ionomycin leads to the nuclear translocation of NFATc3 in cultured midbrain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Stimulation of calcium ionophore ionomycin leads to the nuclear translocation of NFATc3 in cultured midbrain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2024-04-26T14:22:43Z</dcterms:modified>
</cp:coreProperties>
</file>