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3B466D-1372-4E67-8EFB-AF3C77ADBC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1B3DA-5D90-4D75-A346-E80DFA695B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of the study selection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1D1FF-0342-4341-86AB-DC00B16380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Odds ratio in each meta-analysis (random effects summary estimate) and in the largest study on each association. The size of each point is proportional to the weight of the evidence (inverse of the variance) of the largest study in each meta-analysis.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1D1FF-0342-4341-86AB-DC00B16380C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s4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s43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24, 19 December 2012, Pages 1867–1878, </a:t>
            </a:r>
            <a:r>
              <a:rPr lang="en-US" altLang="en-US" sz="1000">
                <a:solidFill>
                  <a:srgbClr val="333333"/>
                </a:solidFill>
                <a:hlinkClick r:id="rId3"/>
              </a:rPr>
              <a:t>https://doi.org/10.1093/jnci/djs437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of the study selection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24, 19 December 2012, Pages 1867–1878, </a:t>
            </a:r>
            <a:r>
              <a:rPr lang="en-US" altLang="en-US" sz="1000">
                <a:solidFill>
                  <a:srgbClr val="333333"/>
                </a:solidFill>
                <a:hlinkClick r:id="rId3"/>
              </a:rPr>
              <a:t>https://doi.org/10.1093/jnci/djs437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Odds ratio in each meta-analysis (random effects summary estimate) and in the largest study on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Flow diagram of the study selection process
</vt:lpstr>
      <vt:lpstr>Figure 2.  Odds ratio in each meta-analysis (random effects summary estimate) and in the largest study on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2024-09-19T01:20:47Z</dcterms:modified>
</cp:coreProperties>
</file>