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AD15EA-3FAB-4D01-8AE6-F1AE74F747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AF02BD-BF6D-477A-A6EA-125663DA72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Replication rates between independent cohorts in Crohn's disease study. A gene is called replicable if its association P-value in the replication cohort is &lt;0.05. (A). Black circle: prioritized genes. Grey circle: non-prioritized genes. Black diamond: baseline replication rates for the top k genes. Grey cross: prioritized genes with microarray data set GSE8397 (a microarray data set of Parkinson's disease). The numbers on the top of x-axis are the association P-value of the kth genes in the discovery cohort. (B). Empirical P-values of the replication rate of the prioritized gene set, derived from permutations. The dotted line indicates significance level at 0.05. The y-axis is drawn at the log10 scale but labelled with original P-values for ease of reading.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008688-0716-45A9-963D-F4CDF814C7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2780–2790,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Replication rates between independent cohorts in Crohn's disease study. A gene is called replicable if its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Replication rates between independent cohorts in Crohn's disease study. A gene is called replicable if its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2024-04-26T22:12:40Z</dcterms:modified>
</cp:coreProperties>
</file>