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AD06F6-6ED4-42F6-AAAA-C0EC19EDF40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B5AC94-E573-4432-A3DC-DBC827D8F95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AE1707-D2A1-4EF1-8A4B-D4F8FD48E63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2024-04-26T22:56:44Z</dcterms:modified>
</cp:coreProperties>
</file>