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0C4ACB-844B-4A5D-B6A4-9ECBEAAFC0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6988A-9881-47D0-A599-08F9C133DF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Table 1. Clinical data of specimens from non-small-cell lung cancers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A296F-AA87-496A-BF15-F749FD79D8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9.6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9, 7 May 1997, Pages 624–629,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https://doi.org/10.1093/jnci/89.9.624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Table 1. Clinical data of specimens from non-small-cell lung cancers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Table 1. Clinical data of specimens from non-small-cell lung cancers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2024-04-26T22:05:57Z</dcterms:modified>
</cp:coreProperties>
</file>