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A336793-1628-4B5E-B138-EF8B34A47811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4936AE9-0C78-4268-A27B-0C776AEF5904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Behavioral results: error bars indicate standard errors of the mean. Note that only HMAs showed a significant difference between tasks (more errors on the math task).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2011.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D975139-52A0-4F2C-B781-04289C0E5D17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Mediation framework: we tested whether task activity in regions identified in Analysis 2 mediated the relationship c between math deficits and cue activity in regions identified in Analysis 1. In this framework, one asks whether there is a significant indirect effect of the mediator (quantified as the product of the unstandardized path coefficients, a and b, in the figure above) that accounts for some portion of the direct effect c originally observed between the independent (in this case, cue activity) and the dependent (in this case, math deficit) variables. When more than one mediator is considered at a time, the total mediating influence is the sum of the products aibi, for i = 1 … n mediators. The remaining (unmediated) direct effect is denoted c'. Full mediation occurs when ab is significant but c' is not; partial mediation refers to when both ab and c' remain significant. Note that in this framework, the model is constrained by the assumption that c = ab + c'. In other words, unlike in a standard multiple regression analysis, we are explicitly asking what portion of the IV–DV (cue activity–math deficit) relationship can be accounted for by the proposed mediating variable (task activity).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2011.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D975139-52A0-4F2C-B781-04289C0E5D17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Analysis 2 regions and scatter plots. Note that the right caudate region spans both the medial head of the caudate and nucleus accumbens (NAc). Shaded areas in the scatter plots represent 95% confident intervals (observed) for the fitted linear regression line. Y-axis: math-deficits (higher number = higher math [relative to word] error rate).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2011.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D975139-52A0-4F2C-B781-04289C0E5D17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Depiction of regions and scatter plots from Analysis 1. No effects of hemisphere were found for IFJ regions; thus data are averaged across the 2 hemispheres in the scatter plot above. Shaded areas in the scatter plots represent 95% confident intervals (observed) for the fitted linear regression line. MC, math cue; WC, word cue. Y-axis: math deficits (higher number = higher math [relative to word] error rate).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2011.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D975139-52A0-4F2C-B781-04289C0E5D17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r28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bhr28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ercor/bhr28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ercor/bhr28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22, Issue 9, September 2012, Pages 2102–2110,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https://doi.org/10.1093/cercor/bhr289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Behavioral results: error bars indicate standard errors of the mean. Note that only HMAs showed a significant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33600" y="1371600"/>
            <a:ext cx="488069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22, Issue 9, September 2012, Pages 2102–2110,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https://doi.org/10.1093/cercor/bhr289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Mediation framework: we tested whether task activity in regions identified in Analysis 2 mediated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93900" y="1371600"/>
            <a:ext cx="516003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22, Issue 9, September 2012, Pages 2102–2110,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https://doi.org/10.1093/cercor/bhr289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Analysis 2 regions and scatter plots. Note that the right caudate region spans both the medial head of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03400" y="1371600"/>
            <a:ext cx="553966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22, Issue 9, September 2012, Pages 2102–2110,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https://doi.org/10.1093/cercor/bhr289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Depiction of regions and scatter plots from Analysis 1. No effects of hemisphere were found for IFJ regions;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71800" y="1371600"/>
            <a:ext cx="320745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 1. Behavioral results: error bars indicate standard errors of the mean. Note that only HMAs showed a significant ...</vt:lpstr>
      <vt:lpstr>Figure 4. Mediation framework: we tested whether task activity in regions identified in Analysis 2 mediated the ...</vt:lpstr>
      <vt:lpstr>Figure 3. Analysis 2 regions and scatter plots. Note that the right caudate region spans both the medial head of the ...</vt:lpstr>
      <vt:lpstr>Figure 2. Depiction of regions and scatter plots from Analysis 1. No effects of hemisphere were found for IFJ regions;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2024-04-26T16:33:55Z</dcterms:modified>
</cp:coreProperties>
</file>