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5DAB00-A1DB-4DE9-ABFC-B1F242B8C4D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170DB4-E458-40A4-8548-1F32D462E51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ift27 is dispensable for KV morphogenesis but is involved in the retrograde transport of melanosomes in response to epinephrine. (A) Morphology of KV. (B). Statistical analysis of KV diameter in control morphants (n = 10) and ift27 morphants (n = 12). (C). Embryos with and without epinephrine treatment showing the morphology of melanocytes. (D) Statistical analysis of response time in seconds to epinephrine treatment in control (n = 10) and ift27 morphants (n = 13). Scale bar in A: 20 μm. CMO: embryos injected with a control morpholino with mismatched bases; MO, ift27 morphant; epi, epinephrine treatment; **P = 0.0014.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78E410-D113-4A57-8156-DBF2697CA68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0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12, 15 June 2014, Pages 3307–3315, </a:t>
            </a:r>
            <a:r>
              <a:rPr lang="en-US" altLang="en-US" sz="1000">
                <a:solidFill>
                  <a:srgbClr val="333333"/>
                </a:solidFill>
                <a:hlinkClick r:id="rId3"/>
              </a:rPr>
              <a:t>https://doi.org/10.1093/hmg/ddu044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ift27 is dispensable for KV morphogenesis but is involved in the retrograde transport of melanosomes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ift27 is dispensable for KV morphogenesis but is involved in the retrograde transport of melanosomes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2024-09-19T00:14:05Z</dcterms:modified>
</cp:coreProperties>
</file>