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EA2699-81CB-45D9-8258-37C6BA75D8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DCB87B-9E7D-4849-AD02-872777BDEF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Increased right hippocampal blood flow during recall after semantic compared to perceptual encoding. Areas of significant activity (P &lt; 0.001, uncorrected) are mapped onto a template structural MRI scan of a single subject. The activation in the midbrain is not above the a priori defined threshold of P &lt; 0.0001 for regions outside of the regions of interest.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F28E56-FE04-4859-8F77-09CFDE94A9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9.9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9, September 2002, Pages 900–907,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https://doi.org/10.1093/cercor/12.9.900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Increased right hippocampal blood flow during recall after semantic compared to perceptual encoding. Areas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 Increased right hippocampal blood flow during recall after semantic compared to perceptual encoding. Areas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2024-04-27T00:05:35Z</dcterms:modified>
</cp:coreProperties>
</file>