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B0EAB-57D7-457C-AFEB-AD2A404DCC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87198-C60D-4454-A755-0665B9C7E1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Oxygen saturation nadir (percent saturation) for each seizure. Recorded saturation values below 50% were truncated at 50%. The vertical lines above the hatched bar separate data from the 56 individual patients. (B) Pronounced oxygen desaturation with a complex partial left temporal onset seizure without secondary generalization. Patient was a 19-year-old male with a BMI of 19.9. Seizure onset occurred with the patient awake and sitting in bed. He became unresponsive with lip smacking, a slight head turn to the left followed by forceful head turning to the right. He remained sitting for the duration of the seizure. The heart rate (b.p.m.) at various times is shown. Two other complex partial seizures in this patient (one left and one right temporal onset) were accompanied by oxygen desaturations below 50%. Oxygen saturation percent is shown on the ordinate.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C9DD7-4BB9-4F76-8DE9-4E58BE363D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3239–3245, </a:t>
            </a:r>
            <a:r>
              <a:rPr lang="en-US" altLang="en-US" sz="1000">
                <a:solidFill>
                  <a:srgbClr val="333333"/>
                </a:solidFill>
                <a:hlinkClick r:id="rId3"/>
              </a:rPr>
              <a:t>https://doi.org/10.1093/brain/awn277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Oxygen saturation nadir (percent saturation) for each seizure. Recorded saturation values below 50%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Oxygen saturation nadir (percent saturation) for each seizure. Recorded saturation values below 50%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2024-04-26T18:31:02Z</dcterms:modified>
</cp:coreProperties>
</file>