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2902C-AD58-4CE1-8934-9F03E36F0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910D2-A56A-4AB4-986A-23532EE73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G59S p150 Glued transgene is expressed in motor neurons of the spinal cord. ( A ) Spinal cord sections from a 9-month-old Tg G59S mouse and an age-matched littermate control were stained with an antibody to the myc-tag to visualize expression of the transgene in motor neurons. No significant staining is seen in the age-matched non-transgenic (non-Tg) control. ( B ) A section from the ventral horn of the lumbar spinal cord from a Tg G59S mouse was double-stained with antibodies to p150 Glued (red) and the myc tag (green). The merged image (overlay) shows that these motor neurons are expressing the p150-G59S-myc transgene. Scale bar = 50 μm. ( C ) Lumbar spinal cord sections from non-transgenic (non-Tg) and Tg G59S transgenic (G59S) mice were stained with antibodies to the dynamitin (p50) and p150 Glued (p150) subunits of dynactin and the DIC subunit of cytoplasmic dynein. Scale bar = 50 μm.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46C0D-69AB-4FB2-B695-180128FFF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1946–1955,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 The G59S p150 </a:t>
            </a:r>
            <a:r>
              <a:rPr lang="en-US" altLang="en-US" b="0" baseline="30000"/>
              <a:t>Glued</a:t>
            </a:r>
            <a:r>
              <a:rPr lang="en-US" altLang="en-US" b="0"/>
              <a:t> transgene is expressed in motor neurons of the spinal cord. ( A ) Spinal cord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 The G59S p150 Glued transgene is expressed in motor neurons of the spinal cord. ( A ) Spinal cord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2024-04-26T04:29:59Z</dcterms:modified>
</cp:coreProperties>
</file>