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68782-DAE0-4D49-B80E-4D90E856EF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4F0D5-833E-4F24-BA8D-D6C06CE874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8B29F-AB63-4E54-8FC9-F685E089E6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2024-04-26T21:49:27Z</dcterms:modified>
</cp:coreProperties>
</file>