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2B177-EA06-4927-A38D-FD7A367EFE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D1952-85EA-4F5E-A7D8-B212BA74C4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Isolate grown on MacConkey agar. Photo by: Ana Friedman MT (ASCP).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for the Infectious Diseases Society of America 2019.This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88AD68-70FA-4BED-A58A-530C6BC5ED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y7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69, Issue 3, 1 August 2019, Pages 554–556,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https://doi.org/10.1093/cid/ciy756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Isolate grown on MacConkey agar. Photo by: Ana Friedman MT (ASCP).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Isolate grown on MacConkey agar. Photo by: Ana Friedman MT (ASCP).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2024-05-08T16:16:42Z</dcterms:modified>
</cp:coreProperties>
</file>