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B46B63-C1A3-4986-A3A3-2B6EC2DF8B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5C2E2E-566E-48DC-BEDD-21B2EB0E38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C95652-C211-4E29-956F-D5C63302D4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2024-04-27T05:08:36Z</dcterms:modified>
</cp:coreProperties>
</file>