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4659A-473E-492E-B3B4-8DFB58C8F3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C910F6-32C1-4D53-B50D-AA4414D862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 on professional commitment to changing chronic illness care.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21AEB-2893-4E0A-95CD-1679B348A5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p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2009,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Theoretical model on professional commitment to changing chronic illness care.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Theoretical model on professional commitment to changing chronic illness care.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2024-04-26T10:34:01Z</dcterms:modified>
</cp:coreProperties>
</file>