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93D1E-941B-473D-8A21-72E3E1BEE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B7B50-80A0-470F-9278-6EC9A5B404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Dorsal, ventral, and lateral views of skull of A. uspallata, holotype; lateral view of mandible of A. uspallata, holotype; left upper and left lower toothrow of A. uspallata, holotype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C0C55-CB4D-424F-8D05-E7C6D49CCD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1, February 2002, Pages 1–19,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Dorsal, ventral, and lateral views of skull of A. uspallata, holotype; lateral view of mandible of A.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Dorsal, ventral, and lateral views of skull of A. uspallata, holotype; lateral view of mandible of A.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2024-04-26T03:33:50Z</dcterms:modified>
</cp:coreProperties>
</file>