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093853-4B5F-4349-9E4C-B4DFBED9AD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E91698-4729-44B3-BFBD-376E674EEF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ROIs showing an interaction between group and stimulus condition. For all ROIs, F = 4.09, cluster size = 48, corrected P = 0.001. For all bar graphs, *P&lt;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72DCD5-5DDB-4F7A-81B2-7CCB82DDE7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6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8, August 2013, Pages 1849–1858,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ROIs showing an interaction between group and stimulus condition. For all ROIs, F = 4.09, cluster size = 48,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ROIs showing an interaction between group and stimulus condition. For all ROIs, F = 4.09, cluster size = 48,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2024-04-26T15:38:17Z</dcterms:modified>
</cp:coreProperties>
</file>