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92249-F55B-4725-9EA4-BAD3A0A253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3C293-1E40-4877-97AD-E01467461D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2DA02-D183-4940-A9D0-AFCAF80066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2024-04-26T18:41:51Z</dcterms:modified>
</cp:coreProperties>
</file>