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B28CD6-0FB2-482C-B854-0C04D0F95E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97EDC-C789-4343-91F3-74E9F05CAF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observation of the result of a joint experimental outcome can be explained by positing non-local influences, or alternately (albeit conspiratorially) by positing local influences.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C1C42-3231-4BA9-B81B-FCC92F0492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local hidden variables theories for bipartite entangled combinations of Pauli eigenstates. Expectation values for joint measurements of Pauli observables not indicated above are all equal to zero.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C1C42-3231-4BA9-B81B-FCC92F04921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(B.1)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series of hidden variables tables modelling the preparation of the state GHZ =(|000〉+|111〉)/2 (Tessier [2004]). The update rules for the H and CNOT gates are H: Xf=Zi, Yf=−Yi, Zf=Xi, and CNOT: Xsf=XsiXti, Ysf=YsiXti, Zsf=Zsi, Xtf=Xti, Ytf=ZsiYti, Ztf=ZsiZti, where Pi is the specification of P before the given transformation and Pf is its new specification. s and t refer to the control and target qubits, respectively, involved in a given CNOT operation.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C1C42-3231-4BA9-B81B-FCC92F04921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v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ps/axv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jps/axv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68, Issue 1, March 2017, Pages 91–121,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observation of the result of a joint experimental outcome can be explained by positing non-local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3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68, Issue 1, March 2017, Pages 91–121,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Examples of local hidden variables theories for bipartite entangled combinations of Pauli eigenstates.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87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68, Issue 1, March 2017, Pages 91–121,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(B.1) </a:t>
            </a:r>
            <a:r>
              <a:rPr lang="en-US" altLang="en-US" b="0"/>
              <a:t>A series of hidden variables tables modelling the preparation of the state GHZ =(|000〉+|111〉)/2 (Tessier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084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The observation of the result of a joint experimental outcome can be explained by positing non-local ...</vt:lpstr>
      <vt:lpstr>Figure 2. Examples of local hidden variables theories for bipartite entangled combinations of Pauli eigenstates. ...</vt:lpstr>
      <vt:lpstr>(B.1) A series of hidden variables tables modelling the preparation of the state GHZ =(|000〉+|111〉)/2 (Tessier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2024-04-27T05:09:28Z</dcterms:modified>
</cp:coreProperties>
</file>