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334BB-94E2-4602-AB9C-49B0D23C00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B70A71-FBCB-40CA-B43C-FC69A680A4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mRNA turnover. mRNA is transcribed, processed and transported from genes to the cytoplasm. The amount (concentration) of mRNA (RA) is dependent on the dynamic equilibrium between its transcription (TR) and degradation (DR) rates. Genomic techniques to evaluate TR, DR and RA are indicated. Current techniques evaluate only nascent TR. Gene regulation can be performed at various levels that include TR, DR and other steps in mRNA maturation and, obviously, at the level of protein turnover and maturation.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DBFE8-2315-4C0F-B0AC-EB49E35BAF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m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6, Issue 4, December 2007, Pages 282–291, </a:t>
            </a:r>
            <a:r>
              <a:rPr lang="en-US" altLang="en-US" sz="1000">
                <a:solidFill>
                  <a:srgbClr val="333333"/>
                </a:solidFill>
                <a:hlinkClick r:id="rId3"/>
              </a:rPr>
              <a:t>https://doi.org/10.1093/bfgp/elm029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mRNA turnover. mRNA is transcribed, processed and transported from genes to the cytoplasm. The amount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096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mRNA turnover. mRNA is transcribed, processed and transported from genes to the cytoplasm. The amount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2024-04-27T00:51:20Z</dcterms:modified>
</cp:coreProperties>
</file>