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09E88-E5A1-4617-8C84-0685C7FB9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C31B19-EC70-4F43-A565-A76922FC26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4. Experimental setup for Darwin VIII. (A) Darwin VIII views objects on two of the walls of an arena. The area Darwin VIII explores (90″ by 66″) is constrained by a boundary of reflective construction paper. Detection of this boundary by Darwin VIII’s infrared sensor triggers a reflexive turn. When Darwin VIII breaks the beam from the IR emitter to the IR sensor, a tone is emitted from the speaker. (B) Darwin VIII photographed in the experimental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56CB3-A737-4246-BDA4-F421E4E1C3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4. Experimental setup for Darwin VIII. (A) Darwin VIII views objects on two of the walls of an arena.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4. Experimental setup for Darwin VIII. (A) Darwin VIII views objects on two of the walls of an arena.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2024-04-26T11:57:51Z</dcterms:modified>
</cp:coreProperties>
</file>