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C0861-C376-4B66-93BF-AA85ABF8F9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518937-EA22-49CE-9D36-67310BDD7D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design. AEH, atypical endometrial hyperplasia; EC, endometrial carcinoma; TVS, vaginal ultrasonography; MRI, magnetic resonance imaging; LNG-IUD, levonorgestrel intrauterine device; GnRH, gonadotropin-releasing hormone; CR, complete response; PD, progressive disease; SD, stable disease; G1, well differentiated; ^One patient was excluded after hysteroscopy + biopsy evaluation because EC; G2, moderately differentiated.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2F5561-5E50-4559-B99A-368BA62034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q4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2011, Pages 643–649,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https://doi.org/10.1093/annonc/mdq463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Graphic design. AEH, atypical endometrial hyperplasia; EC, endometrial carcinoma; TVS, vaginal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4002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Graphic design. AEH, atypical endometrial hyperplasia; EC, endometrial carcinoma; TVS, vaginal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2024-04-26T08:18:07Z</dcterms:modified>
</cp:coreProperties>
</file>