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1C0245-C665-45E5-A758-946DA3A90E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5D5CA8-6C53-4C1C-BDE5-D57B1F7C1A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Angles used to demonstrate the effect of anisotropic incidence on correlations.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Geophysical Journal International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731A4D-6735-4044-8139-5A72AB1FA1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59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191, Issue 1, October 2012, Pages 189–206,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https://doi.org/10.1111/j.1365-246X.2012.05597.x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Angles used to demonstrate the effect of anisotropic incidence on correlations.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Angles used to demonstrate the effect of anisotropic incidence on correlations.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2024-04-26T20:07:51Z</dcterms:modified>
</cp:coreProperties>
</file>