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40C874-9962-4844-A77C-D044CF4A2D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C7DFD-6D7E-4A16-A36A-D1AC902DC5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10EAA-CB02-46BA-ACB5-FE6B533112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2024-04-26T12:58:47Z</dcterms:modified>
</cp:coreProperties>
</file>