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99747-40E0-4E66-8C11-F8747238B7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BC747-04EF-4206-A5DB-76EE2AA3C1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6DD9A3-2E4F-4C03-85FE-3451C77A00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2024-04-26T14:26:26Z</dcterms:modified>
</cp:coreProperties>
</file>