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AD124F-8A4A-463F-B335-BFFA87CA28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C84B40-B1D8-4A69-9AAE-2404EEC83F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3C8657-525C-4B86-B4BC-45685A03A1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2024-04-26T17:06:12Z</dcterms:modified>
</cp:coreProperties>
</file>