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45FDDD-D88B-4D00-BC54-87F899CA03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B95137-0CAC-4CA9-B171-ABB077E171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ISI-targeted in vivo whole-cell recordings from regular spiking layer 4 pyramids. (A) Histochemical labeling of byocitin-filled L4Ns recorded in vivo by ISI-targeted whole-cell recordings. Sections are counterstained for cytochrome C to reveal layer 4. Pictures are montages of microphotographs taken from adjacent sections to show the untufted apical dendrite. Bar: 500 μm. (B) Recorded cells were regular spiking, as defined by their “broad” APs (example of AP width measurement in the middle trace) and by their adapting firing pattern in response to 1 s current injection (right). The adaptation ratio was calculated as the ratio between the mean of the first and the last 3 interspike intervals (top lines) fired in response to a current injection able to evoke at least 10 APs. Bar: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1F9FD7-5942-4DC4-9E91-750F7D42F9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2171–2181, </a:t>
            </a:r>
            <a:r>
              <a:rPr lang="en-US" altLang="en-US" sz="1000">
                <a:solidFill>
                  <a:srgbClr val="333333"/>
                </a:solidFill>
                <a:hlinkClick r:id="rId3"/>
              </a:rPr>
              <a:t>https://doi.org/10.1093/cercor/bhr304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ISI-targeted in vivo whole-cell recordings from regular spiking layer 4 pyramids. (A) Histochemical labeling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ISI-targeted in vivo whole-cell recordings from regular spiking layer 4 pyramids. (A) Histochemical labeling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2024-04-26T22:20:06Z</dcterms:modified>
</cp:coreProperties>
</file>