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27B81-5517-4772-BEB5-0197D05052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7CA34-2027-4098-87B7-5B97E4694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60CCD-F89A-4E84-B44E-4BC6D53CA7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2024-04-26T13:11:21Z</dcterms:modified>
</cp:coreProperties>
</file>