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6AE8B-40AF-454B-97C2-1BA4F25827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2B7995-D0BC-4161-8DDC-CD935461A7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Samples of chromatograms of basal NE and DA outflow in the mpFC of NE-depleted rats (upper panel) and DA-depleted rats (lower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C4C0E-902D-48F6-853F-2D9F97C5F5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2796–2804,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Samples of chromatograms of basal NE and DA outflow in the mpFC of NE-depleted rats (upper panel)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Samples of chromatograms of basal NE and DA outflow in the mpFC of NE-depleted rats (upper panel)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2024-04-26T15:03:39Z</dcterms:modified>
</cp:coreProperties>
</file>