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4B8F2B-9140-4EF6-9CF5-502A08E889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A14409-AF7E-46E0-B60E-7661F054D1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Connectivity-based parcellation results. Connectivity-based parcellation divided the dmPFC VOI into 4 connectionally homogeneous subregions, a caudal-right (red), rostroventral (green), rostrodorsal (blue), and caudal-left cluster (yellow). The results were rendered into a T1-weighted MNI single-subject template using Mango.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9C9D48-17AA-41D9-BC97-EA589A66E9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304–321,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Connectivity-based parcellation results. Connectivity-based parcellation divided the dmPFC VOI into 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Connectivity-based parcellation results. Connectivity-based parcellation divided the dmPFC VOI into 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2024-04-26T12:07:02Z</dcterms:modified>
</cp:coreProperties>
</file>