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3E9C7-0CA8-4C3F-BEE7-8FE8BD8DA0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634DC-14CE-4F0C-8A50-0CCADC0990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9B20F-3F42-484B-BE90-B633360E9E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2024-09-19T08:07:45Z</dcterms:modified>
</cp:coreProperties>
</file>