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BC7B89-C5B9-4FE4-B715-89F8A07619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AC31C3-0F64-433E-902A-955D847B2D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CF9F69-38A8-4281-BE32-0E5390CFA7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2024-09-20T02:22:33Z</dcterms:modified>
</cp:coreProperties>
</file>