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86FB57-9FF5-4C93-89E4-4AE3EB1F6B9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CFCC5B-0399-4D2B-9D5F-956728697FC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362B9E-5416-4331-992B-F073A147D88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2024-05-08T15:21:25Z</dcterms:modified>
</cp:coreProperties>
</file>