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08D229-CEB0-4AE1-8298-DFFF60F4CB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5281A-024C-4370-B60A-7E43106C60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Intracellular signalling mechanisms mediating NMDA receptor-dependent long-term potentiation (LTP). Localised signalling at the synapse is mediated by kinases activated by calcium (Ca2+) influx through the NMDA receptor interacting with calmodulin (left-hand panel). Ca2+/calmodulin activates Ca2+/calmodulin-dependent kinase II (CaMKII) that, in turn, alters synaptic transmission through post-synaptic modifications of glutamate receptors, either via phosphorylation to alter the conductance state of existing channels or by facilitating the insertion of new receptors into the membrane. There is also evidence for pre-synaptic changes, culminating in increased transmitter release. Adenylyl cyclases are activated by Ca2+/calmodulin, thereby activating the cAMP-dependent protein kinase (PKA). This kinase can initiate signalling to the cell nucleus, via a number of intermediary steps, resulting in changes in transcription and eventual expression of proteins involved in long-lasting changes that mediate persistent LTP (right-hand panel).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033497-44E3-4DB2-95CC-3E5237F94A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0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7, July 2006, Pages 1659–1673, </a:t>
            </a:r>
            <a:r>
              <a:rPr lang="en-US" altLang="en-US" sz="1000">
                <a:solidFill>
                  <a:srgbClr val="333333"/>
                </a:solidFill>
                <a:hlinkClick r:id="rId3"/>
              </a:rPr>
              <a:t>https://doi.org/10.1093/brain/awl082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Intracellular signalling mechanisms mediating NMDA receptor-dependent long-term potentiation (LTP). Localised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Intracellular signalling mechanisms mediating NMDA receptor-dependent long-term potentiation (LTP). Localised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2024-04-27T01:52:20Z</dcterms:modified>
</cp:coreProperties>
</file>