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1E8C25-646C-4E7F-BEDC-29D844E8A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8E9DA-8710-4CDF-B800-AFC168FEDE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A88C84-C570-4E93-8BA3-70D8E8C1D2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r3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93, Issue suppl_1, March 2012, Pages S9–S45,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2024-04-26T17:29:52Z</dcterms:modified>
</cp:coreProperties>
</file>