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6A5AFA-D61C-448C-9E0F-2A4678FB79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F13DDE-9AB2-4EA2-8B0E-5DEF363627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Effect of visual-paired associative stimulation (V-PAS) at 40–140 ms interstimulus intervals (ISIs) and1-Hz repetitive transcranial magnetic stimulation (rTMS) on motor evoked potential (MEP) amplitudes. Each histogram corresponds to the mean MEP amplitude recorded at 25 min (T3) after conditioning. Vertical bars denote standard deviation. After V-PAS, MEPs increased, decreased, or remained unchanged according to the specific ISI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7376B0-38EE-49CF-B214-8EE30051C9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703–712, </a:t>
            </a:r>
            <a:r>
              <a:rPr lang="en-US" altLang="en-US" sz="1000">
                <a:solidFill>
                  <a:srgbClr val="333333"/>
                </a:solidFill>
                <a:hlinkClick r:id="rId3"/>
              </a:rPr>
              <a:t>https://doi.org/10.1093/cercor/bht264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Effect of visual-paired associative stimulation (V-PAS) at 40–140 ms interstimulus intervals (ISIs) and1-Hz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Effect of visual-paired associative stimulation (V-PAS) at 40–140 ms interstimulus intervals (ISIs) and1-Hz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2024-04-26T17:54:36Z</dcterms:modified>
</cp:coreProperties>
</file>