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099C6A-863A-45BB-B0BE-E6DCA7FC81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9B7058-F10A-4415-812C-0299B57A10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Microbiological results for 27 patients with typhoid perforation, by sample 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4C938F-2743-41B1-A1F4-C9E0ADD551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15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39, Issue 1, 1 July 2004, Pages 61–67,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https://doi.org/10.1086/421555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Microbiological results for 27 patients with typhoid perforation, by sample type.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Microbiological results for 27 patients with typhoid perforation, by sample type.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2024-04-26T14:19:03Z</dcterms:modified>
</cp:coreProperties>
</file>