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32BA5-9972-433F-B269-CE5D9A5B51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CDD25-23EC-4E7F-B851-4A995E352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Radial profiles (left) and ensquared energy profiles (right) of the AO-corrected PSFs. The solid line corresponds to low-order correction, the dashed line to high-order correction.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Authors.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7EB5A-D6B8-4FCC-8BC2-F26018F776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7.1142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376, Issue 1, March 2007, Pages 287–312,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https://doi.org/10.1111/j.1365-2966.2007.11422.x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Radial profiles (left) and ensquared energy profiles (right) of the AO-corrected PSFs. The solid 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Radial profiles (left) and ensquared energy profiles (right) of the AO-corrected PSFs. The solid 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2024-04-26T13:51:24Z</dcterms:modified>
</cp:coreProperties>
</file>