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4A3098-3B2D-461A-9B18-4831F6BABE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5141D2A-FBA3-4E7C-A1A0-BDA8ED768F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DD2B1D-B0E6-4EF0-840C-EC8EC570506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2024-05-08T00:55:10Z</dcterms:modified>
</cp:coreProperties>
</file>