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3B1957-BCE5-4E7D-B8C0-3349793240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F67A3E-C8EA-4A00-B221-779E204EFB4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14EEF9-9797-4E52-A5A7-12F303B6FBA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2024-09-20T05:36:08Z</dcterms:modified>
</cp:coreProperties>
</file>