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19D41-4719-48B3-A54C-368EDD9666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C221B-865F-44E4-A692-71D60C7005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F8170-8AE5-4FFD-9196-37C94A10A4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2024-09-19T03:51:23Z</dcterms:modified>
</cp:coreProperties>
</file>