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BBED4C-CBD2-48BE-9509-886AD8B1FE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E9A84F-72EC-46AA-821A-0A0DD5EF76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Group-level whole-brain analysis. (a) Results of contrast (dynamic faces &gt; static faces) &gt; (dynamic nonfaces &gt; static nonfaces). (b) Voxels showing significant effects at P &lt; 0.005 (uncorrected) are projected on an inflated cortical surface of the right hemisphere in MNI space. STS, superior temporal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938ED8-B49B-43FA-BC83-B1DDDA342B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2876–2882,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Group-level whole-brain analysis. (a) Results of contrast (dynamic faces &gt; static faces) &gt; (dynamic nonfaces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Group-level whole-brain analysis. (a) Results of contrast (dynamic faces &gt; static faces) &gt; (dynamic nonfaces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2024-04-26T23:55:02Z</dcterms:modified>
</cp:coreProperties>
</file>