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9F3C8-AC8F-4AB8-9646-CC20160D0E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5E146-E1D3-404D-AE91-E40D539877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bone mineral density (BMD) of the lumbar spine was calculated as the average BMD of L1 to L4 vertebrae.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bone mineral density (BMD) of the maxilla was calculated as the average of the right and left maxilla BMD, as determined by the region of interest described in the article.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bone mineral density (BMD) of the mandible BMD was calculated as the average of the right and left mandibular ramus BMD, as determined by the region of interest described in the article.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Column graph illustrating the statistically significant decrease in lumbar spine bone mineral density with increasing age for both sexes.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This image shows the bone mineral density (BMD) of the lumbar spine of a young woman with dual-energy X-ray absorptiometry (DEXA) imaging. (B) This image shows the lumbar spine BMD of an old woman with DEXA imaging. Observe the corresponding difference in the appearance of the lumbar spine.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This image shows the bone mineral density (BMD) of the maxilla and mandible of a young woman with dual-energy X-ray absorptiometry (DEXA) imaging. (B) This image shows the maxillar and mandibular BMD of an old woman with DEXA imaging. Observe the corresponding difference in the appearance of the facial skeleton.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Column graph illustrating the statistically significant decrease in maxillary bone mineral density with increasing age for both sexes.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Column graph illustrating the statistically significant decrease in mandibular bone mineral density with increasing age for both sexes.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1794-8E68-4983-B736-00F95B0D72B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77/1090820X12462865"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bone mineral density (BMD) of the lumbar spine was calculated as the average BMD of L1 to L4 vertebrae.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938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bone mineral density (BMD) of the maxilla was calculated as the average of the right and left maxilla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58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bone mineral density (BMD) of the mandible BMD was calculated as the average of the right and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6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Column graph illustrating the statistically significant decrease in lumbar spine bone mineral density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512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This image shows the bone mineral density (BMD) of the lumbar spine of a young woman with dual-energy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96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This image shows the bone mineral density (BMD) of the maxilla and mandible of a young woman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784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Column graph illustrating the statistically significant decrease in maxillary bone mineral density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512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32, Issue 8, November 2012, Pages 937–942, </a:t>
            </a:r>
            <a:r>
              <a:rPr lang="en-US" altLang="en-US" sz="1000">
                <a:solidFill>
                  <a:srgbClr val="333333"/>
                </a:solidFill>
                <a:hlinkClick r:id="rId3"/>
              </a:rPr>
              <a:t>https://doi.org/10.1177/1090820X12462865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Column graph illustrating the statistically significant decrease in mandibular bone mineral density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5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The bone mineral density (BMD) of the lumbar spine was calculated as the average BMD of L1 to L4 vertebrae.
</vt:lpstr>
      <vt:lpstr>Figure 2. The bone mineral density (BMD) of the maxilla was calculated as the average of the right and left maxilla ...</vt:lpstr>
      <vt:lpstr>Figure 3. The bone mineral density (BMD) of the mandible BMD was calculated as the average of the right and left ...</vt:lpstr>
      <vt:lpstr>Figure 4. Column graph illustrating the statistically significant decrease in lumbar spine bone mineral density with ...</vt:lpstr>
      <vt:lpstr>Figure 5. (A) This image shows the bone mineral density (BMD) of the lumbar spine of a young woman with dual-energy ...</vt:lpstr>
      <vt:lpstr>Figure 6. (A) This image shows the bone mineral density (BMD) of the maxilla and mandible of a young woman with ...</vt:lpstr>
      <vt:lpstr>Figure 7. Column graph illustrating the statistically significant decrease in maxillary bone mineral density with ...</vt:lpstr>
      <vt:lpstr>Figure 8. Column graph illustrating the statistically significant decrease in mandibular bone mineral density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2024-04-26T18:36:36Z</dcterms:modified>
</cp:coreProperties>
</file>