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098AF-8FF0-4AD8-B2FB-E78DC4B106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A3B49-F795-442D-8E78-7CFAAF751F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A87A0-98A7-4BDA-84B0-0D5C865243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2024-04-26T05:17:04Z</dcterms:modified>
</cp:coreProperties>
</file>