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DA850-5B90-40A4-85D7-D8CBABEA04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7AA99-DCAE-4432-884E-B848957086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Dependence of the total misfit on the angle (°; clockwise from geographic north) through which the MT tensors of all sites were rotated.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347AD-CC10-4560-A34B-F5044F5D70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6.0312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167, Issue 2, November 2006, Pages 613–625,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https://doi.org/10.1111/j.1365-246X.2006.03128.x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Dependence of the total misfit on the angle (°; clockwise from geographic north) through which the MT tensors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Dependence of the total misfit on the angle (°; clockwise from geographic north) through which the MT tensors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2024-05-01T21:49:23Z</dcterms:modified>
</cp:coreProperties>
</file>