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428C09-8001-4200-8A3D-B3C54CA669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C8D83C-093E-4151-BA6C-0045CDCDC6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miRBase view of the distribution of genomic features around mmu-mir-135b on mouse chromosome 1, showing TSS, CpG island, EST, cDNA, DITAG (172B221 and 172B22) and polyA site support for a 15 kb primary transcript.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70C9C2-60E6-42E9-9A27-AB834B83FC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m9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36, Issue suppl_1, 1 January 2008, Pages D154–D158,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https://doi.org/10.1093/nar/gkm952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miRBase view of the distribution of genomic features around mmu-mir-135b on mouse chromosome 1, showing TSS,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95500" y="1371600"/>
            <a:ext cx="49487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miRBase view of the distribution of genomic features around mmu-mir-135b on mouse chromosome 1, showing TSS,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2024-05-01T21:29:41Z</dcterms:modified>
</cp:coreProperties>
</file>